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422" r:id="rId3"/>
    <p:sldId id="424" r:id="rId4"/>
    <p:sldId id="423" r:id="rId5"/>
    <p:sldId id="425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</p:sldIdLst>
  <p:sldSz cx="12192000" cy="6858000"/>
  <p:notesSz cx="6858000" cy="9144000"/>
  <p:photoAlbum showCaptions="1" layout="1pic" frame="frameStyle4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904F-CDC9-48E8-99BC-24D06F6461B2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45CE38B-E649-4699-B1EC-7E5030FC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24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904F-CDC9-48E8-99BC-24D06F6461B2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CE38B-E649-4699-B1EC-7E5030FC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12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904F-CDC9-48E8-99BC-24D06F6461B2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CE38B-E649-4699-B1EC-7E5030FC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0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904F-CDC9-48E8-99BC-24D06F6461B2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CE38B-E649-4699-B1EC-7E5030FC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7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532904F-CDC9-48E8-99BC-24D06F6461B2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45CE38B-E649-4699-B1EC-7E5030FC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904F-CDC9-48E8-99BC-24D06F6461B2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CE38B-E649-4699-B1EC-7E5030FC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28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904F-CDC9-48E8-99BC-24D06F6461B2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CE38B-E649-4699-B1EC-7E5030FC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5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904F-CDC9-48E8-99BC-24D06F6461B2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CE38B-E649-4699-B1EC-7E5030FC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1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904F-CDC9-48E8-99BC-24D06F6461B2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CE38B-E649-4699-B1EC-7E5030FC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73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904F-CDC9-48E8-99BC-24D06F6461B2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CE38B-E649-4699-B1EC-7E5030FC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67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904F-CDC9-48E8-99BC-24D06F6461B2}" type="datetimeFigureOut">
              <a:rPr lang="en-US" smtClean="0"/>
              <a:t>10/9/2024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CE38B-E649-4699-B1EC-7E5030FC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7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532904F-CDC9-48E8-99BC-24D06F6461B2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45CE38B-E649-4699-B1EC-7E5030FC2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9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F005-9B29-1D76-1612-970FA44A1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0" cy="1609344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KPI’S for Assistant commissioner</a:t>
            </a:r>
            <a:b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tehsil pINdigheb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F4AF08-107B-83C2-BAF9-4C76B1EA0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572803"/>
              </p:ext>
            </p:extLst>
          </p:nvPr>
        </p:nvGraphicFramePr>
        <p:xfrm>
          <a:off x="-1" y="1255384"/>
          <a:ext cx="12192000" cy="48463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2200322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209135174"/>
                    </a:ext>
                  </a:extLst>
                </a:gridCol>
              </a:tblGrid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Key Performance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583777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Disposal of Court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98842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Field Inspections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DAILY BASE INSPECTIONS PRACTICE BY</a:t>
                      </a:r>
                    </a:p>
                    <a:p>
                      <a:r>
                        <a:rPr lang="en-US" dirty="0"/>
                        <a:t>ASSISTANT COMMISSIONER PINDIHGEB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41619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Disciplinary Proceedings and Accountability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780499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Disposal of State Land through open Auction &amp; Leases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702486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Attestations of Mutations at DMM’s/PLRA Centers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51146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Record Correction &amp; Mutations Issues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In-Progress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45022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Revenue 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653079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Partition Proceedings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893135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Attestation of Registries (ROD &amp; E-Registration)</a:t>
                      </a:r>
                    </a:p>
                    <a:p>
                      <a:r>
                        <a:rPr lang="en-US" dirty="0"/>
                        <a:t>At Sub-Registrar Offices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1534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Proceeding of Digitalization of Manual Revenue Estates (Pulse-Project)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Working on “AGLAT NAMA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4610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1047793-D204-0410-37A7-12FDBA98D8B1}"/>
              </a:ext>
            </a:extLst>
          </p:cNvPr>
          <p:cNvSpPr txBox="1"/>
          <p:nvPr/>
        </p:nvSpPr>
        <p:spPr>
          <a:xfrm>
            <a:off x="2268792" y="6363619"/>
            <a:ext cx="7654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Assistant Commissioner Malik Noor Zaman </a:t>
            </a:r>
          </a:p>
        </p:txBody>
      </p:sp>
    </p:spTree>
    <p:extLst>
      <p:ext uri="{BB962C8B-B14F-4D97-AF65-F5344CB8AC3E}">
        <p14:creationId xmlns:p14="http://schemas.microsoft.com/office/powerpoint/2010/main" val="3307349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CA03137-9B80-0CCB-E049-17FFE83E4B8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4">
              <a:extLst>
                <a:ext uri="{FF2B5EF4-FFF2-40B4-BE49-F238E27FC236}">
                  <a16:creationId xmlns:a16="http://schemas.microsoft.com/office/drawing/2014/main" id="{40AD32CA-D2EF-0460-2C8C-2CD25238771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BF2C21-0047-C97F-7E2B-178FC2C1244A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21541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E73FEC5-E632-0F1E-1B68-6B5CE15161E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PRICE CONTROL ACTIVITIES 14">
              <a:extLst>
                <a:ext uri="{FF2B5EF4-FFF2-40B4-BE49-F238E27FC236}">
                  <a16:creationId xmlns:a16="http://schemas.microsoft.com/office/drawing/2014/main" id="{C43AD33D-04E4-ECD0-0C13-021AB12FC97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1F4519-30D3-896A-EC85-B08313277EF4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PRICE CONTROL ACTIVITIES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24907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8132FF7-628C-E984-2727-D026C723F8A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PRICE CONTROL ACTIVITIES 15">
              <a:extLst>
                <a:ext uri="{FF2B5EF4-FFF2-40B4-BE49-F238E27FC236}">
                  <a16:creationId xmlns:a16="http://schemas.microsoft.com/office/drawing/2014/main" id="{8B6A74F3-6D50-2128-869C-A6473C613C1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B16DC68-A201-788C-70D4-64918BCAD61A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PRICE CONTROL ACTIVITIES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8686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5F4164-BB82-C158-19E4-9EF92F8CF78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PRICE CONTROL ACTIVITIES 16">
              <a:extLst>
                <a:ext uri="{FF2B5EF4-FFF2-40B4-BE49-F238E27FC236}">
                  <a16:creationId xmlns:a16="http://schemas.microsoft.com/office/drawing/2014/main" id="{67D2AC62-0F78-DAA9-ADB5-4C3BD9B842C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8B29FA1-C0F0-B4E4-8B79-A5837DBE8F81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PRICE CONTROL ACTIVITIES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07054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7C71E67-561A-9458-8865-4FB14C92A83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PRICE CONTROL ACTIVITIES 17">
              <a:extLst>
                <a:ext uri="{FF2B5EF4-FFF2-40B4-BE49-F238E27FC236}">
                  <a16:creationId xmlns:a16="http://schemas.microsoft.com/office/drawing/2014/main" id="{F7225170-6904-1B27-1097-96AC4A283C5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A96429A-78BA-8DEF-EFB1-BA6718A7693F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PRICE CONTROL ACTIVITIES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876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54316F6-4010-EA84-74B2-D53073A84BE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THQ VISIT2">
              <a:extLst>
                <a:ext uri="{FF2B5EF4-FFF2-40B4-BE49-F238E27FC236}">
                  <a16:creationId xmlns:a16="http://schemas.microsoft.com/office/drawing/2014/main" id="{D2C64F35-F623-02C2-C0CE-E34CD0AB384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4C9AE9E-DEB2-3404-7463-1F56BFC0F95C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THQ TEHSIL PIDNIGHEB 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77469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924234-2927-9BBA-BCDE-FBFE68888CA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THQ VISIT3">
              <a:extLst>
                <a:ext uri="{FF2B5EF4-FFF2-40B4-BE49-F238E27FC236}">
                  <a16:creationId xmlns:a16="http://schemas.microsoft.com/office/drawing/2014/main" id="{F2C2DB53-72BA-3125-8775-8A7DE4062F7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A2DCE0-C045-3171-A6A7-8D1788B7A5C4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THQ TEHSIL PIDNIGHEB 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4785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33420E4-F1A4-7C57-D826-2711A556886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THQ VISIT4">
              <a:extLst>
                <a:ext uri="{FF2B5EF4-FFF2-40B4-BE49-F238E27FC236}">
                  <a16:creationId xmlns:a16="http://schemas.microsoft.com/office/drawing/2014/main" id="{0FBF1B61-0BAE-33E6-2E41-BCE8E396265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D225C3-1A8F-E879-6B7C-25FFD6F285C4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THQ TEHSIL PIDNIGHEB 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38140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89901C8-BA2B-3514-2F0D-A0B89514AF7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THQ VISIT5">
              <a:extLst>
                <a:ext uri="{FF2B5EF4-FFF2-40B4-BE49-F238E27FC236}">
                  <a16:creationId xmlns:a16="http://schemas.microsoft.com/office/drawing/2014/main" id="{FE13245A-284D-EAA2-50B0-9934779F961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94E83B4-B0CB-C1FE-635F-E536EDC87EF9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THQ TEHSIL PIDNIGHEB 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25072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54BF46-D530-0336-7BB1-5A4877BD8E7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THQ VISIT6">
              <a:extLst>
                <a:ext uri="{FF2B5EF4-FFF2-40B4-BE49-F238E27FC236}">
                  <a16:creationId xmlns:a16="http://schemas.microsoft.com/office/drawing/2014/main" id="{2A744E4D-7068-B120-2731-C62D0386766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15B1D4F-C6CD-9F3E-17B8-BCD30BD1FECA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THQ TEHSIL PIDNIGHEB 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7147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4EFD3FF-BF1A-4A8F-D186-EE43C2C5909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THQ VISIT7">
              <a:extLst>
                <a:ext uri="{FF2B5EF4-FFF2-40B4-BE49-F238E27FC236}">
                  <a16:creationId xmlns:a16="http://schemas.microsoft.com/office/drawing/2014/main" id="{950069A3-EF02-1C25-F261-1219EF49B1A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DE908E8-0077-0963-961A-AA60A0A096EA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THQ TEHSIL PIDNIGHEB 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310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7D85E3B-F4ED-DFE2-2DE2-0009229B8AB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5">
              <a:extLst>
                <a:ext uri="{FF2B5EF4-FFF2-40B4-BE49-F238E27FC236}">
                  <a16:creationId xmlns:a16="http://schemas.microsoft.com/office/drawing/2014/main" id="{92B6E264-11C6-923C-C186-315B2F07BCA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71D25E-0EEC-5DE0-7712-53ECD640D916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6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F0A61DE-6598-ABA6-30C1-849F7759314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THQ VISIT8">
              <a:extLst>
                <a:ext uri="{FF2B5EF4-FFF2-40B4-BE49-F238E27FC236}">
                  <a16:creationId xmlns:a16="http://schemas.microsoft.com/office/drawing/2014/main" id="{23B67073-A114-8C99-B407-BEFED1982CB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D5FDF8-D095-C85C-B85E-05E449E20ABA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THQ TEHSIL PIDNIGHEB 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74847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2B29488-D7C2-4BCF-4D10-8319F5C1399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THQ VISIT9">
              <a:extLst>
                <a:ext uri="{FF2B5EF4-FFF2-40B4-BE49-F238E27FC236}">
                  <a16:creationId xmlns:a16="http://schemas.microsoft.com/office/drawing/2014/main" id="{41DB6C91-4612-3064-EFCC-6DDDF95A696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7C3DAF-168F-B2D9-5B59-1A31C9B0FA33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THQ TEHSIL PIDNIGHEB 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10019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FF8E131-CE01-B335-073A-4600A8E6C81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THQ VISIT10">
              <a:extLst>
                <a:ext uri="{FF2B5EF4-FFF2-40B4-BE49-F238E27FC236}">
                  <a16:creationId xmlns:a16="http://schemas.microsoft.com/office/drawing/2014/main" id="{7C5EC34A-E757-47CF-F553-219E94ED8DC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99C1A0-E83B-A931-EEE6-16844BFAAF25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THQ TEHSIL PIDNIGHEB 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9862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A165FE9-2970-ACEA-8329-A3EEC0DECF8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THQ VISIT11">
              <a:extLst>
                <a:ext uri="{FF2B5EF4-FFF2-40B4-BE49-F238E27FC236}">
                  <a16:creationId xmlns:a16="http://schemas.microsoft.com/office/drawing/2014/main" id="{FE0BA00D-BA44-922A-0C17-49F168B6938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86B6C3-610E-2BCF-A390-783A5E732E20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THQ TEHSIL PIDNIGHEB 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0825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04384F-8EEF-23F4-8408-A67F4AE0623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THQ VISIT12">
              <a:extLst>
                <a:ext uri="{FF2B5EF4-FFF2-40B4-BE49-F238E27FC236}">
                  <a16:creationId xmlns:a16="http://schemas.microsoft.com/office/drawing/2014/main" id="{97D429E4-F9A2-34B0-D7BA-F212C48CA49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E6804C-4199-4E62-821B-F0A016045063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THQ TEHSIL PIDNIGHEB 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6649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824938E-785D-8FA8-8616-F7A9254D8BB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THQ VISIT13">
              <a:extLst>
                <a:ext uri="{FF2B5EF4-FFF2-40B4-BE49-F238E27FC236}">
                  <a16:creationId xmlns:a16="http://schemas.microsoft.com/office/drawing/2014/main" id="{68002BB1-81D7-7958-1334-DF9F77F4C7B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8ACE6D-2E5E-4279-8CC2-ACBA16A4761B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THQ TEHSIL PIDNIGHEB 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5893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F7BFC44-63C5-DE43-7B33-D44C27A657C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THQ VISIT14">
              <a:extLst>
                <a:ext uri="{FF2B5EF4-FFF2-40B4-BE49-F238E27FC236}">
                  <a16:creationId xmlns:a16="http://schemas.microsoft.com/office/drawing/2014/main" id="{62905AE0-7CF8-A664-17B8-CF47C968E55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5EE48A-B17C-67E1-5ED9-40F8CF20B9C9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THQ TEHSIL PIDNIGHEB 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95742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82AB6C2-3A9F-D4AC-31F4-B267A4FE28B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THQ VISIT15">
              <a:extLst>
                <a:ext uri="{FF2B5EF4-FFF2-40B4-BE49-F238E27FC236}">
                  <a16:creationId xmlns:a16="http://schemas.microsoft.com/office/drawing/2014/main" id="{7812A87B-00C2-EB91-AB64-64C5DE5F68F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6A384F-38E9-FF10-9755-79F20F241647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THQ TEHSIL PIDNIGHEB 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7042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1E414CA-3220-7A50-8CCA-6459113DD13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THQ VISIT16">
              <a:extLst>
                <a:ext uri="{FF2B5EF4-FFF2-40B4-BE49-F238E27FC236}">
                  <a16:creationId xmlns:a16="http://schemas.microsoft.com/office/drawing/2014/main" id="{229E41A0-383D-E6E3-C7A6-ABE5239BB6E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8327F4-86CF-8452-6857-DE0DCF97A675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THQ TEHSIL PIDNIGHEB 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72718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5A23C65-C438-64AA-D1FD-FCD07D54526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THQ VISIT17">
              <a:extLst>
                <a:ext uri="{FF2B5EF4-FFF2-40B4-BE49-F238E27FC236}">
                  <a16:creationId xmlns:a16="http://schemas.microsoft.com/office/drawing/2014/main" id="{AFCCA9F3-2F24-018A-115E-554120BFAFA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46D5B9-8634-87EF-03B1-78E4E9B80D6E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THQ TEHSIL PIDNIGHEB 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8998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01B510F-65EC-C5AF-A333-8EDB5B989E6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BOR KPI'S PINDIGHEB6">
              <a:extLst>
                <a:ext uri="{FF2B5EF4-FFF2-40B4-BE49-F238E27FC236}">
                  <a16:creationId xmlns:a16="http://schemas.microsoft.com/office/drawing/2014/main" id="{28218C35-8436-A807-66E5-ACBF31CC747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1AB3DE0-E2DC-C43B-2EAD-C515D76C40FC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66365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5C0BAAD-8F79-F971-6187-F587EBAF483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THQ VISIT18">
              <a:extLst>
                <a:ext uri="{FF2B5EF4-FFF2-40B4-BE49-F238E27FC236}">
                  <a16:creationId xmlns:a16="http://schemas.microsoft.com/office/drawing/2014/main" id="{6EAC043E-B401-0CDE-D403-AF52359428F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B337A18-FA2B-97D2-E7FE-A1AEAA13FAA2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THQ TEHSIL PIDNIGHEB 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1408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A15D82F-749E-307F-8568-1C7390D8571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THQ VISIT19">
              <a:extLst>
                <a:ext uri="{FF2B5EF4-FFF2-40B4-BE49-F238E27FC236}">
                  <a16:creationId xmlns:a16="http://schemas.microsoft.com/office/drawing/2014/main" id="{C4DEC0DF-EDCB-E426-4BF0-6AC6E7E6576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1581534-7135-2831-8D18-FC71AF4EED3A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THQ TEHSIL PIDNIGHEB 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1240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B3805E5-1354-C43E-D478-72CD2C25BAC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THQ VISIT20">
              <a:extLst>
                <a:ext uri="{FF2B5EF4-FFF2-40B4-BE49-F238E27FC236}">
                  <a16:creationId xmlns:a16="http://schemas.microsoft.com/office/drawing/2014/main" id="{EB7813EF-E43D-4A97-8030-3C0E61C8B15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E305A6-12F7-2700-6682-677F883FE9F5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THQ TEHSIL PIDNIGHEB 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1279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A4ECC74-1844-6749-5846-5E3EA693272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7">
              <a:extLst>
                <a:ext uri="{FF2B5EF4-FFF2-40B4-BE49-F238E27FC236}">
                  <a16:creationId xmlns:a16="http://schemas.microsoft.com/office/drawing/2014/main" id="{4374DAAB-4CCD-6908-7458-2F7E3938977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A75A98-FE10-ED8A-5563-27A6D3C129E0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502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C3A0284-630F-66C4-D899-5A3DDD5579D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8">
              <a:extLst>
                <a:ext uri="{FF2B5EF4-FFF2-40B4-BE49-F238E27FC236}">
                  <a16:creationId xmlns:a16="http://schemas.microsoft.com/office/drawing/2014/main" id="{FAD66302-B603-8A13-E60A-0978F1947B1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EE76581-2463-0318-EC95-29BD1D88DCFC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174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D2A7A7E-A791-E30E-810E-8F5FC0E74D6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9">
              <a:extLst>
                <a:ext uri="{FF2B5EF4-FFF2-40B4-BE49-F238E27FC236}">
                  <a16:creationId xmlns:a16="http://schemas.microsoft.com/office/drawing/2014/main" id="{F8EACB3A-E236-0885-BBA7-65802D96E6D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123470-22D5-C023-77F4-1A64B1DF4EFF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7607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0D9D9D7-1C5E-6DFE-CAE0-0D426A9B6E7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10">
              <a:extLst>
                <a:ext uri="{FF2B5EF4-FFF2-40B4-BE49-F238E27FC236}">
                  <a16:creationId xmlns:a16="http://schemas.microsoft.com/office/drawing/2014/main" id="{92C92C6B-A75E-4D30-5CEF-CC885D53710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191E8F-EA58-5094-E232-E9EE5A1703DA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1620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6B8FADB-06E9-C65E-C6DD-BF7822973E0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11">
              <a:extLst>
                <a:ext uri="{FF2B5EF4-FFF2-40B4-BE49-F238E27FC236}">
                  <a16:creationId xmlns:a16="http://schemas.microsoft.com/office/drawing/2014/main" id="{6796E7D8-AB5E-B436-1412-6A1545287DE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C9100E-1C94-11FB-C803-E664B6E4A3EA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291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A301783-58F7-FB54-449C-F68D4AF7510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12">
              <a:extLst>
                <a:ext uri="{FF2B5EF4-FFF2-40B4-BE49-F238E27FC236}">
                  <a16:creationId xmlns:a16="http://schemas.microsoft.com/office/drawing/2014/main" id="{FA0064E5-B1C8-D62D-8639-B5631FBC010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A97101F-9F0E-A723-CFDD-3095BC558D29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284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6ECE845-6917-24F3-77D0-8112A97D11E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13">
              <a:extLst>
                <a:ext uri="{FF2B5EF4-FFF2-40B4-BE49-F238E27FC236}">
                  <a16:creationId xmlns:a16="http://schemas.microsoft.com/office/drawing/2014/main" id="{6AA9337E-2847-F899-660B-B808946400C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A7ED42E-0013-F2A6-F50C-C8B8A461E7DB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9541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F005-9B29-1D76-1612-970FA44A1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0" cy="1609344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KPI’S for tehsildar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tehsil pINdigheb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Mehar Afzal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haraj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F4AF08-107B-83C2-BAF9-4C76B1EA0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115962"/>
              </p:ext>
            </p:extLst>
          </p:nvPr>
        </p:nvGraphicFramePr>
        <p:xfrm>
          <a:off x="0" y="1609344"/>
          <a:ext cx="12192000" cy="44481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2200322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209135174"/>
                    </a:ext>
                  </a:extLst>
                </a:gridCol>
              </a:tblGrid>
              <a:tr h="361711">
                <a:tc>
                  <a:txBody>
                    <a:bodyPr/>
                    <a:lstStyle/>
                    <a:p>
                      <a:r>
                        <a:rPr lang="en-US" sz="1400" dirty="0"/>
                        <a:t>Key Performance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583777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sz="1400" dirty="0"/>
                        <a:t>Attestation of Mutations DMM/PLRA CENTERS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98842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sz="1400" dirty="0"/>
                        <a:t>Attestation of Registries (ROD &amp; E-Registration) at</a:t>
                      </a:r>
                    </a:p>
                    <a:p>
                      <a:r>
                        <a:rPr lang="en-US" sz="1400" dirty="0"/>
                        <a:t>SUB-REGISTRAR OFFICE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41619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sz="1400" dirty="0"/>
                        <a:t>RECORD CORRECTION &amp; MUTATIONS 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780499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sz="1400" dirty="0"/>
                        <a:t>E-GIRDAWARI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702486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sz="1400" dirty="0"/>
                        <a:t>REVENUE 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51146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sz="1400" dirty="0"/>
                        <a:t>DISPOSAL OF  COURT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45022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sz="1400" dirty="0"/>
                        <a:t>PARTATION PROCEEDINGS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653079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sz="1400" dirty="0"/>
                        <a:t>PROGRESS OF DIGITLIZATION OF MANUAL</a:t>
                      </a:r>
                    </a:p>
                    <a:p>
                      <a:r>
                        <a:rPr lang="en-US" sz="1400" dirty="0"/>
                        <a:t>REVENUE ESTATES(PULSE PROJECT)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893135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sz="1400" dirty="0"/>
                        <a:t>Attestation of Registries (ROD &amp; E-Registration)</a:t>
                      </a:r>
                    </a:p>
                    <a:p>
                      <a:r>
                        <a:rPr lang="en-US" sz="1400" dirty="0"/>
                        <a:t>At Sub-Registrar Offices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1534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sz="1400" dirty="0"/>
                        <a:t>Proceeding of Digitalization of Manual Revenue Estates (Pulse-Project)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4610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1047793-D204-0410-37A7-12FDBA98D8B1}"/>
              </a:ext>
            </a:extLst>
          </p:cNvPr>
          <p:cNvSpPr txBox="1"/>
          <p:nvPr/>
        </p:nvSpPr>
        <p:spPr>
          <a:xfrm>
            <a:off x="2268792" y="6363619"/>
            <a:ext cx="7654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Assistant Commissioner Mehar Afzal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Haraj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6679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1F650B-ACAA-89E1-EE50-5A4DC305589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14">
              <a:extLst>
                <a:ext uri="{FF2B5EF4-FFF2-40B4-BE49-F238E27FC236}">
                  <a16:creationId xmlns:a16="http://schemas.microsoft.com/office/drawing/2014/main" id="{E9C9DFCA-5C83-5869-7BC4-3EEF9C66FDB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DE91A9-6FB8-DD04-3F85-AC77229FE15C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3484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868CFF6-F0DE-BE0E-3AA2-A80650CFC6C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15">
              <a:extLst>
                <a:ext uri="{FF2B5EF4-FFF2-40B4-BE49-F238E27FC236}">
                  <a16:creationId xmlns:a16="http://schemas.microsoft.com/office/drawing/2014/main" id="{07E70F14-A15D-5B6F-2555-E77C821F9D5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BBA50A-2FE1-3B20-7FBF-67ACD3FD09C2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4730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190936A-CAEE-D839-E52E-FF9F0643737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16">
              <a:extLst>
                <a:ext uri="{FF2B5EF4-FFF2-40B4-BE49-F238E27FC236}">
                  <a16:creationId xmlns:a16="http://schemas.microsoft.com/office/drawing/2014/main" id="{FD2E4AC1-397F-FD79-B1C0-CE69226B1A6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C22557-ABE0-F941-804A-0DAE664C278C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509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150395B-9A94-DD3A-02F3-4EFB5064047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BOR KPI'S PINDIGHEB17">
              <a:extLst>
                <a:ext uri="{FF2B5EF4-FFF2-40B4-BE49-F238E27FC236}">
                  <a16:creationId xmlns:a16="http://schemas.microsoft.com/office/drawing/2014/main" id="{9D77882E-44C9-F558-2D75-6ABEC676A50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DE670C-0F38-D0E4-F585-F50670F870EF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220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29CAB5E-F9FA-2A3B-F02F-13A745752FA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18">
              <a:extLst>
                <a:ext uri="{FF2B5EF4-FFF2-40B4-BE49-F238E27FC236}">
                  <a16:creationId xmlns:a16="http://schemas.microsoft.com/office/drawing/2014/main" id="{8E4072B0-C245-B468-8239-AE35FA39A77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DAB57A0-F7D6-FF33-2ECD-4AB8EFB63CEA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7975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1873B26-C932-1E93-27CD-5289C2E6D18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19">
              <a:extLst>
                <a:ext uri="{FF2B5EF4-FFF2-40B4-BE49-F238E27FC236}">
                  <a16:creationId xmlns:a16="http://schemas.microsoft.com/office/drawing/2014/main" id="{2E31777A-FC53-8031-51FF-CF185B77BFB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81CFD7A-1915-FE1A-D0C8-C8EC545DD1BB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0624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C60923-10A7-F16C-9900-C1AD4AC8626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BOR KPI'S PINDIGHEB20">
              <a:extLst>
                <a:ext uri="{FF2B5EF4-FFF2-40B4-BE49-F238E27FC236}">
                  <a16:creationId xmlns:a16="http://schemas.microsoft.com/office/drawing/2014/main" id="{E7E71FF5-5838-D87A-06BD-3330B1A098B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E27DDA-CD7D-6E83-CAE0-0F5439190B79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2995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81B211-EE00-634F-8835-43FF87AD827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BOR KPI'S PINDIGHEB21">
              <a:extLst>
                <a:ext uri="{FF2B5EF4-FFF2-40B4-BE49-F238E27FC236}">
                  <a16:creationId xmlns:a16="http://schemas.microsoft.com/office/drawing/2014/main" id="{476B880D-D639-8055-196B-898C8BFFC09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A4CCA1B-316E-2E24-0FF2-665DEBCAB0B1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6297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6D12543-8B34-7EA2-D28B-7C9ED2B9DE8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22">
              <a:extLst>
                <a:ext uri="{FF2B5EF4-FFF2-40B4-BE49-F238E27FC236}">
                  <a16:creationId xmlns:a16="http://schemas.microsoft.com/office/drawing/2014/main" id="{57EA9131-9107-78C5-344D-296E64E3DF6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BC821F-47F6-EF93-DE47-8BE7CA378D58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609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F70BCF0-23CB-8583-63F5-62275FC3586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23">
              <a:extLst>
                <a:ext uri="{FF2B5EF4-FFF2-40B4-BE49-F238E27FC236}">
                  <a16:creationId xmlns:a16="http://schemas.microsoft.com/office/drawing/2014/main" id="{CFD74FEE-0649-6393-97F1-26ECFFC55C5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F4AC8E-4DC0-A1AD-0703-3D5C99E7CC35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4024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F005-9B29-1D76-1612-970FA44A1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0" cy="1609344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KPI’S for naib tehsildar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tehsil pINdigheb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Hayat khan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nto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F4AF08-107B-83C2-BAF9-4C76B1EA0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093011"/>
              </p:ext>
            </p:extLst>
          </p:nvPr>
        </p:nvGraphicFramePr>
        <p:xfrm>
          <a:off x="-2" y="1609344"/>
          <a:ext cx="12192000" cy="42976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2200322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209135174"/>
                    </a:ext>
                  </a:extLst>
                </a:gridCol>
              </a:tblGrid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Key Performance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583777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Attestation of Mutations DMM/PLRA CENTERS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98842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41619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RECORD CORRECTION &amp; MUTATIONS 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780499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E-GIRDAWARI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702486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REVENUE 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51146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DISPOSAL OF  COURT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45022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PARTATION PROCEEDINGS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653079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PROGRESS OF DIGITLIZATION OF MANUAL</a:t>
                      </a:r>
                    </a:p>
                    <a:p>
                      <a:r>
                        <a:rPr lang="en-US" dirty="0"/>
                        <a:t>REVENUE ESTATES(PULSE PROJECT)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893135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1534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4610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1047793-D204-0410-37A7-12FDBA98D8B1}"/>
              </a:ext>
            </a:extLst>
          </p:cNvPr>
          <p:cNvSpPr txBox="1"/>
          <p:nvPr/>
        </p:nvSpPr>
        <p:spPr>
          <a:xfrm>
            <a:off x="2268792" y="6363619"/>
            <a:ext cx="7654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Assistant Commissioner Hayat Khan NTO</a:t>
            </a:r>
          </a:p>
        </p:txBody>
      </p:sp>
    </p:spTree>
    <p:extLst>
      <p:ext uri="{BB962C8B-B14F-4D97-AF65-F5344CB8AC3E}">
        <p14:creationId xmlns:p14="http://schemas.microsoft.com/office/powerpoint/2010/main" val="417153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63FFAC9-49D1-9726-DF6E-D6C90BB3345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BOR KPI'S PINDIGHEB24">
              <a:extLst>
                <a:ext uri="{FF2B5EF4-FFF2-40B4-BE49-F238E27FC236}">
                  <a16:creationId xmlns:a16="http://schemas.microsoft.com/office/drawing/2014/main" id="{D90FFF47-5114-39A1-AA86-A463F40263F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C92F66-D0C9-BC0D-4F34-DC94F795CA31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755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B54CA3-C908-6A5B-5C72-2578C15B0D7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BOR KPI'S PINDIGHEB25">
              <a:extLst>
                <a:ext uri="{FF2B5EF4-FFF2-40B4-BE49-F238E27FC236}">
                  <a16:creationId xmlns:a16="http://schemas.microsoft.com/office/drawing/2014/main" id="{62BCFC99-3146-AD75-8C6B-79846DD437F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47D4BAC-7EDA-3442-A60E-9301531E1EFD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5329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489842-B2E0-37C9-3AAA-E2D5E54DC46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26">
              <a:extLst>
                <a:ext uri="{FF2B5EF4-FFF2-40B4-BE49-F238E27FC236}">
                  <a16:creationId xmlns:a16="http://schemas.microsoft.com/office/drawing/2014/main" id="{6748D7C4-C01C-E863-C8C4-469B4464C6F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9EFF96-F2AA-CD9A-062E-DCEFC136413F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3262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DFD6F7B-1E5C-55A2-34CD-008FC66E88D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27">
              <a:extLst>
                <a:ext uri="{FF2B5EF4-FFF2-40B4-BE49-F238E27FC236}">
                  <a16:creationId xmlns:a16="http://schemas.microsoft.com/office/drawing/2014/main" id="{8A8B646E-EB8B-F4FF-2450-ADD8482A446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37867D7-6C08-E12A-5459-719248AE1B2D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7275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8261834-C1A1-1DD9-AEE0-BB4ADCB97C1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28">
              <a:extLst>
                <a:ext uri="{FF2B5EF4-FFF2-40B4-BE49-F238E27FC236}">
                  <a16:creationId xmlns:a16="http://schemas.microsoft.com/office/drawing/2014/main" id="{0702163C-A599-721A-E915-C81CAA4B9DD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ACEC71-2DC0-5859-FC06-946730046359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8856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5D3D222-E293-07E2-537D-B96EB5D12B4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BOR KPI'S PINDIGHEB29">
              <a:extLst>
                <a:ext uri="{FF2B5EF4-FFF2-40B4-BE49-F238E27FC236}">
                  <a16:creationId xmlns:a16="http://schemas.microsoft.com/office/drawing/2014/main" id="{EFDDE0C0-C032-488E-32C1-47FC42D36F0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719438-2581-FB5C-C1E6-578CFAE7000C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0335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5402595-9FFD-F468-32F9-7FBF4E9AFCE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30">
              <a:extLst>
                <a:ext uri="{FF2B5EF4-FFF2-40B4-BE49-F238E27FC236}">
                  <a16:creationId xmlns:a16="http://schemas.microsoft.com/office/drawing/2014/main" id="{968E0386-F3F9-86CB-79FE-6A7D187ABCD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D9E5B5-5B6E-8F4B-BE01-F788A407E1E2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6319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96D278-7B51-EC1B-C55B-4B9B6E75135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BOR KPI'S PINDIGHEB31">
              <a:extLst>
                <a:ext uri="{FF2B5EF4-FFF2-40B4-BE49-F238E27FC236}">
                  <a16:creationId xmlns:a16="http://schemas.microsoft.com/office/drawing/2014/main" id="{B1E4BA9F-5464-B7CE-DF68-1573D813EC0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354F8C-41BD-AE01-B19D-00846678AA27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4825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991B85A-9626-90EC-A5D3-CED9DE0C78E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32">
              <a:extLst>
                <a:ext uri="{FF2B5EF4-FFF2-40B4-BE49-F238E27FC236}">
                  <a16:creationId xmlns:a16="http://schemas.microsoft.com/office/drawing/2014/main" id="{106DBD15-7508-14F5-C888-37E3B1743D5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8DEF007-FD22-4BDA-CD90-3BEC931F2A35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2469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A978816-0201-DAE0-0EC9-D944E7A41DD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33">
              <a:extLst>
                <a:ext uri="{FF2B5EF4-FFF2-40B4-BE49-F238E27FC236}">
                  <a16:creationId xmlns:a16="http://schemas.microsoft.com/office/drawing/2014/main" id="{8D1C0437-5E92-423D-E0CC-076803BDC8D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8AC3A5-FEA2-D137-9DB7-BCBD3804C7B4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934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F005-9B29-1D76-1612-970FA44A1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0" cy="1609344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KPI’S for naib tehsildar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tehsil pINdigheb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Uzair khan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nto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F4AF08-107B-83C2-BAF9-4C76B1EA0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619439"/>
              </p:ext>
            </p:extLst>
          </p:nvPr>
        </p:nvGraphicFramePr>
        <p:xfrm>
          <a:off x="-2" y="1609344"/>
          <a:ext cx="12192000" cy="42976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32200322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209135174"/>
                    </a:ext>
                  </a:extLst>
                </a:gridCol>
              </a:tblGrid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Key Performance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583777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Attestation of Mutations DMM/PLRA CENTERS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98842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41619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RECORD CORRECTION &amp; MUTATIONS 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780499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E-GIRDAWARI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702486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REVENUE 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51146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DISPOSAL OF  COURT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45022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PARTATION PROCEEDINGS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653079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/>
                        <a:t>PROGRESS OF DIGITLIZATION OF MANUAL</a:t>
                      </a:r>
                    </a:p>
                    <a:p>
                      <a:r>
                        <a:rPr lang="en-US" dirty="0"/>
                        <a:t>REVENUE ESTATES(PULSE PROJECT)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893135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1534"/>
                  </a:ext>
                </a:extLst>
              </a:tr>
              <a:tr h="3617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4610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1047793-D204-0410-37A7-12FDBA98D8B1}"/>
              </a:ext>
            </a:extLst>
          </p:cNvPr>
          <p:cNvSpPr txBox="1"/>
          <p:nvPr/>
        </p:nvSpPr>
        <p:spPr>
          <a:xfrm>
            <a:off x="2268792" y="6363619"/>
            <a:ext cx="765441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Assistant Commissioner Uzair Khan NTO</a:t>
            </a:r>
          </a:p>
        </p:txBody>
      </p:sp>
    </p:spTree>
    <p:extLst>
      <p:ext uri="{BB962C8B-B14F-4D97-AF65-F5344CB8AC3E}">
        <p14:creationId xmlns:p14="http://schemas.microsoft.com/office/powerpoint/2010/main" val="4196833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AD771A-1527-A0C8-CB71-05B1E5ADBD8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34">
              <a:extLst>
                <a:ext uri="{FF2B5EF4-FFF2-40B4-BE49-F238E27FC236}">
                  <a16:creationId xmlns:a16="http://schemas.microsoft.com/office/drawing/2014/main" id="{14C1A385-340D-93F7-488C-3E4DFB9CA3C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476AB8-0355-E477-2EC1-FCE3B97AD54F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6608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64DABD2-5BF1-0416-6513-E0C062959BA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35">
              <a:extLst>
                <a:ext uri="{FF2B5EF4-FFF2-40B4-BE49-F238E27FC236}">
                  <a16:creationId xmlns:a16="http://schemas.microsoft.com/office/drawing/2014/main" id="{D6E5EEAC-F054-FF11-3020-88ECB1CC13B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0F775C-17AF-5E00-9B71-4CB9FEA4DBFD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834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44BF00-BF95-2117-4F48-0F540986D7D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Cleanliness Inspection 1">
              <a:extLst>
                <a:ext uri="{FF2B5EF4-FFF2-40B4-BE49-F238E27FC236}">
                  <a16:creationId xmlns:a16="http://schemas.microsoft.com/office/drawing/2014/main" id="{1F67D537-64F0-9F7D-7681-7B9C94F0981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899531-D2C9-21C9-FA42-473E49DB4FBF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Cleanliness Inspection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6973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415802E-0E1F-CC4D-A563-CC01767F5ED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Cleanliness Inspection 2">
              <a:extLst>
                <a:ext uri="{FF2B5EF4-FFF2-40B4-BE49-F238E27FC236}">
                  <a16:creationId xmlns:a16="http://schemas.microsoft.com/office/drawing/2014/main" id="{B545AF1B-C5B4-26C8-56AC-D53C2722427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B0D8AAD-8DBF-3ACE-6F76-000E50A53AB9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Cleanliness Inspection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021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505C5BA-BE01-A9E3-8606-F3203C7A821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Cleanliness Inspection 3">
              <a:extLst>
                <a:ext uri="{FF2B5EF4-FFF2-40B4-BE49-F238E27FC236}">
                  <a16:creationId xmlns:a16="http://schemas.microsoft.com/office/drawing/2014/main" id="{EAA5B71D-089B-7690-03E5-B3EAA3830CB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311E1C-3E97-4864-329B-4625EB4ABEF8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Cleanliness Inspection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226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F14F63-4217-6610-F1ED-1D5A972698C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Cleanliness Inspection 4">
              <a:extLst>
                <a:ext uri="{FF2B5EF4-FFF2-40B4-BE49-F238E27FC236}">
                  <a16:creationId xmlns:a16="http://schemas.microsoft.com/office/drawing/2014/main" id="{79E8231D-B968-3C59-228D-A493E269D94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5C12441-FC1B-5A0B-A612-77936456B5C7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Cleanliness Inspection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7026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0ED1827-A1B9-1624-FC87-52ADCE1F441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40188" y="685800"/>
            <a:ext cx="4110037" cy="5867400"/>
            <a:chOff x="4040188" y="685800"/>
            <a:chExt cx="4110037" cy="5867400"/>
          </a:xfrm>
        </p:grpSpPr>
        <p:pic>
          <p:nvPicPr>
            <p:cNvPr id="3" name="Picture 2" descr="Compaign Against Dengue 15">
              <a:extLst>
                <a:ext uri="{FF2B5EF4-FFF2-40B4-BE49-F238E27FC236}">
                  <a16:creationId xmlns:a16="http://schemas.microsoft.com/office/drawing/2014/main" id="{1A4380BF-AB7C-7EEE-1887-168CD1AD824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0188" y="685800"/>
              <a:ext cx="4110037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4E3A709-B2F0-CE52-9A92-2F68F76B54C0}"/>
                </a:ext>
              </a:extLst>
            </p:cNvPr>
            <p:cNvSpPr/>
            <p:nvPr/>
          </p:nvSpPr>
          <p:spPr>
            <a:xfrm>
              <a:off x="4040188" y="6210300"/>
              <a:ext cx="41100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555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A6AA934-7DE0-89DC-8283-673F54F455B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40188" y="685800"/>
            <a:ext cx="4110037" cy="5867400"/>
            <a:chOff x="4040188" y="685800"/>
            <a:chExt cx="4110037" cy="5867400"/>
          </a:xfrm>
        </p:grpSpPr>
        <p:pic>
          <p:nvPicPr>
            <p:cNvPr id="3" name="Picture 2" descr="Compaign Against Dengue 16">
              <a:extLst>
                <a:ext uri="{FF2B5EF4-FFF2-40B4-BE49-F238E27FC236}">
                  <a16:creationId xmlns:a16="http://schemas.microsoft.com/office/drawing/2014/main" id="{B2207EBF-0D39-AC45-9458-73CC63D3857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0188" y="685800"/>
              <a:ext cx="4110037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AB9D6C8-2091-FF56-731F-D5EB5589F663}"/>
                </a:ext>
              </a:extLst>
            </p:cNvPr>
            <p:cNvSpPr/>
            <p:nvPr/>
          </p:nvSpPr>
          <p:spPr>
            <a:xfrm>
              <a:off x="4040188" y="6210300"/>
              <a:ext cx="41100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4686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AAEB022-6250-1128-432A-0CCB87D7070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40188" y="685800"/>
            <a:ext cx="4110037" cy="5867400"/>
            <a:chOff x="4040188" y="685800"/>
            <a:chExt cx="4110037" cy="5867400"/>
          </a:xfrm>
        </p:grpSpPr>
        <p:pic>
          <p:nvPicPr>
            <p:cNvPr id="3" name="Picture 2" descr="Compaign Against Dengue 17">
              <a:extLst>
                <a:ext uri="{FF2B5EF4-FFF2-40B4-BE49-F238E27FC236}">
                  <a16:creationId xmlns:a16="http://schemas.microsoft.com/office/drawing/2014/main" id="{F9FB0A74-E7F9-03BE-865E-0422C7EB73C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0188" y="685800"/>
              <a:ext cx="4110037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81EB45B-81FC-AC57-F5C6-7B3505CAA39A}"/>
                </a:ext>
              </a:extLst>
            </p:cNvPr>
            <p:cNvSpPr/>
            <p:nvPr/>
          </p:nvSpPr>
          <p:spPr>
            <a:xfrm>
              <a:off x="4040188" y="6210300"/>
              <a:ext cx="41100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7299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F934975-2D9A-9844-0839-64F57C5D35C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40188" y="685800"/>
            <a:ext cx="4110037" cy="5867400"/>
            <a:chOff x="4040188" y="685800"/>
            <a:chExt cx="4110037" cy="5867400"/>
          </a:xfrm>
        </p:grpSpPr>
        <p:pic>
          <p:nvPicPr>
            <p:cNvPr id="3" name="Picture 2" descr="Compaign Against Dengue 18">
              <a:extLst>
                <a:ext uri="{FF2B5EF4-FFF2-40B4-BE49-F238E27FC236}">
                  <a16:creationId xmlns:a16="http://schemas.microsoft.com/office/drawing/2014/main" id="{DDA8DA61-BD2D-7D1A-9551-08FB1311E74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0188" y="685800"/>
              <a:ext cx="4110037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44F16B-C96F-4B93-70D8-EA2339877D12}"/>
                </a:ext>
              </a:extLst>
            </p:cNvPr>
            <p:cNvSpPr/>
            <p:nvPr/>
          </p:nvSpPr>
          <p:spPr>
            <a:xfrm>
              <a:off x="4040188" y="6210300"/>
              <a:ext cx="41100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628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quare with black text&#10;&#10;Description automatically generated">
            <a:extLst>
              <a:ext uri="{FF2B5EF4-FFF2-40B4-BE49-F238E27FC236}">
                <a16:creationId xmlns:a16="http://schemas.microsoft.com/office/drawing/2014/main" id="{43B3EA60-5B42-8668-D703-103F5D45B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2" y="3143249"/>
            <a:ext cx="8524875" cy="1514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A0D2F-A50B-091F-707C-9090BCFC4F2D}"/>
              </a:ext>
            </a:extLst>
          </p:cNvPr>
          <p:cNvSpPr txBox="1"/>
          <p:nvPr/>
        </p:nvSpPr>
        <p:spPr>
          <a:xfrm>
            <a:off x="1531142" y="1257300"/>
            <a:ext cx="9129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r-PK" sz="54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گرداوری رپورٹ تحصیل پنڈی گھیب </a:t>
            </a:r>
            <a:endParaRPr lang="en-US" sz="54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713764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89E3CAE-B44E-067F-BB4B-42E961A378F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40188" y="685800"/>
            <a:ext cx="4110037" cy="5867400"/>
            <a:chOff x="4040188" y="685800"/>
            <a:chExt cx="4110037" cy="5867400"/>
          </a:xfrm>
        </p:grpSpPr>
        <p:pic>
          <p:nvPicPr>
            <p:cNvPr id="3" name="Picture 2" descr="Compaign Against Dengue 19">
              <a:extLst>
                <a:ext uri="{FF2B5EF4-FFF2-40B4-BE49-F238E27FC236}">
                  <a16:creationId xmlns:a16="http://schemas.microsoft.com/office/drawing/2014/main" id="{03E25914-AB2C-AE16-F59A-E840FF5F3D7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0188" y="685800"/>
              <a:ext cx="4110037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06D5D2-9A8F-ECC4-BD52-1A3CA6521864}"/>
                </a:ext>
              </a:extLst>
            </p:cNvPr>
            <p:cNvSpPr/>
            <p:nvPr/>
          </p:nvSpPr>
          <p:spPr>
            <a:xfrm>
              <a:off x="4040188" y="6210300"/>
              <a:ext cx="41100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3162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EE9425-E428-1AE3-A91C-219380B9033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40188" y="685800"/>
            <a:ext cx="4110037" cy="5867400"/>
            <a:chOff x="4040188" y="685800"/>
            <a:chExt cx="4110037" cy="5867400"/>
          </a:xfrm>
        </p:grpSpPr>
        <p:pic>
          <p:nvPicPr>
            <p:cNvPr id="3" name="Picture 2" descr="Compaign Against Dengue 20">
              <a:extLst>
                <a:ext uri="{FF2B5EF4-FFF2-40B4-BE49-F238E27FC236}">
                  <a16:creationId xmlns:a16="http://schemas.microsoft.com/office/drawing/2014/main" id="{D0F57959-FE2C-8C7D-A97C-9B7550549DB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0188" y="685800"/>
              <a:ext cx="4110037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5D273D-13EA-37A7-FDF1-6BAE999947EC}"/>
                </a:ext>
              </a:extLst>
            </p:cNvPr>
            <p:cNvSpPr/>
            <p:nvPr/>
          </p:nvSpPr>
          <p:spPr>
            <a:xfrm>
              <a:off x="4040188" y="6210300"/>
              <a:ext cx="41100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396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96422EA-4B71-E537-8398-23316D45D16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40188" y="685800"/>
            <a:ext cx="4110037" cy="5867400"/>
            <a:chOff x="4040188" y="685800"/>
            <a:chExt cx="4110037" cy="5867400"/>
          </a:xfrm>
        </p:grpSpPr>
        <p:pic>
          <p:nvPicPr>
            <p:cNvPr id="3" name="Picture 2" descr="Compaign Against Dengue 21">
              <a:extLst>
                <a:ext uri="{FF2B5EF4-FFF2-40B4-BE49-F238E27FC236}">
                  <a16:creationId xmlns:a16="http://schemas.microsoft.com/office/drawing/2014/main" id="{F9436B9D-1165-F0CB-EF09-A205769C554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0188" y="685800"/>
              <a:ext cx="4110037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BD18179-87DF-1614-A87A-CE5EE6492AE5}"/>
                </a:ext>
              </a:extLst>
            </p:cNvPr>
            <p:cNvSpPr/>
            <p:nvPr/>
          </p:nvSpPr>
          <p:spPr>
            <a:xfrm>
              <a:off x="4040188" y="6210300"/>
              <a:ext cx="41100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02264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10B38DD-B46A-6D4A-1354-332099524D9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40188" y="685800"/>
            <a:ext cx="4110037" cy="5867400"/>
            <a:chOff x="4040188" y="685800"/>
            <a:chExt cx="4110037" cy="5867400"/>
          </a:xfrm>
        </p:grpSpPr>
        <p:pic>
          <p:nvPicPr>
            <p:cNvPr id="3" name="Picture 2" descr="Compaign Against Dengue 22">
              <a:extLst>
                <a:ext uri="{FF2B5EF4-FFF2-40B4-BE49-F238E27FC236}">
                  <a16:creationId xmlns:a16="http://schemas.microsoft.com/office/drawing/2014/main" id="{1BD11E48-5EAC-4F79-4547-2C9EBBD09C7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0188" y="685800"/>
              <a:ext cx="4110037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C355AB-F1BE-AB34-5770-D3A7E7FD3434}"/>
                </a:ext>
              </a:extLst>
            </p:cNvPr>
            <p:cNvSpPr/>
            <p:nvPr/>
          </p:nvSpPr>
          <p:spPr>
            <a:xfrm>
              <a:off x="4040188" y="6210300"/>
              <a:ext cx="41100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5533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094E5C-08BE-FE16-E22C-3E6CA10A6EF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Compaign Against Dengue 23">
              <a:extLst>
                <a:ext uri="{FF2B5EF4-FFF2-40B4-BE49-F238E27FC236}">
                  <a16:creationId xmlns:a16="http://schemas.microsoft.com/office/drawing/2014/main" id="{EFE69715-DEA5-1781-415B-51615834E54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BB58EC7-83DD-8606-1534-7D7FA574C28B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29336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ED8F8A-8BAA-D960-FC57-C91C95760AB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Compaign Against Dengue 24">
              <a:extLst>
                <a:ext uri="{FF2B5EF4-FFF2-40B4-BE49-F238E27FC236}">
                  <a16:creationId xmlns:a16="http://schemas.microsoft.com/office/drawing/2014/main" id="{AF7F8B7B-1D59-62D7-3BB4-4FC1C3EC642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C894068-F5EF-3960-A41E-4593A7892EF6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96558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FD71D1B-A184-64A6-B02D-A0B978B61CA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Compaign Against Dengue 25">
              <a:extLst>
                <a:ext uri="{FF2B5EF4-FFF2-40B4-BE49-F238E27FC236}">
                  <a16:creationId xmlns:a16="http://schemas.microsoft.com/office/drawing/2014/main" id="{1608C540-9DEC-B5B9-C1CD-9E7AA1FCBD2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CAB5E45-E960-172E-E5A7-CEB7CB5C9515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6761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92060-71A3-3178-773E-0EAA9A96ABA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Compaign Against Dengue 26">
              <a:extLst>
                <a:ext uri="{FF2B5EF4-FFF2-40B4-BE49-F238E27FC236}">
                  <a16:creationId xmlns:a16="http://schemas.microsoft.com/office/drawing/2014/main" id="{4DAEB82A-2C13-5DEC-41AD-F81B80CC080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407CB0-BDFA-D0FB-487F-A400011450CC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3702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3264268-412F-EC03-2136-25D188760A6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Compaign Against Dengue 27">
              <a:extLst>
                <a:ext uri="{FF2B5EF4-FFF2-40B4-BE49-F238E27FC236}">
                  <a16:creationId xmlns:a16="http://schemas.microsoft.com/office/drawing/2014/main" id="{71E05591-E825-4271-0B28-FF8996FA916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6F6B3D-563D-6865-4728-4D2A8FC5E763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6321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6AFC200-D6F9-E2BB-EA53-8AEEDFA3A84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Compaign Against Dengue 28">
              <a:extLst>
                <a:ext uri="{FF2B5EF4-FFF2-40B4-BE49-F238E27FC236}">
                  <a16:creationId xmlns:a16="http://schemas.microsoft.com/office/drawing/2014/main" id="{E9D4197E-B00C-9F65-F4B5-6E8E5D3A721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8B900AD-1B64-DFF9-2DFD-3A3D26F2AC90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828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A7EA144-A586-B5E1-92D5-F7673C8C66A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870450" y="685800"/>
            <a:ext cx="2451100" cy="5867400"/>
            <a:chOff x="4870450" y="685800"/>
            <a:chExt cx="2451100" cy="5867400"/>
          </a:xfrm>
        </p:grpSpPr>
        <p:pic>
          <p:nvPicPr>
            <p:cNvPr id="3" name="Picture 2" descr="1. Fine">
              <a:extLst>
                <a:ext uri="{FF2B5EF4-FFF2-40B4-BE49-F238E27FC236}">
                  <a16:creationId xmlns:a16="http://schemas.microsoft.com/office/drawing/2014/main" id="{CABAD7E4-D889-B429-5133-2663B8254FD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0450" y="685800"/>
              <a:ext cx="24511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249D82-D5C1-872E-8002-0B729A963A43}"/>
                </a:ext>
              </a:extLst>
            </p:cNvPr>
            <p:cNvSpPr/>
            <p:nvPr/>
          </p:nvSpPr>
          <p:spPr>
            <a:xfrm>
              <a:off x="4870450" y="6210300"/>
              <a:ext cx="24511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FINE 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2376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1FA7D5B-6B18-6E51-3C80-4B5E1E45CF7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Compaign Against Dengue 29">
              <a:extLst>
                <a:ext uri="{FF2B5EF4-FFF2-40B4-BE49-F238E27FC236}">
                  <a16:creationId xmlns:a16="http://schemas.microsoft.com/office/drawing/2014/main" id="{F391C194-AA63-B221-F562-E9869D6EEB6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EEB0B2-CC60-0622-58CF-F8463643A63B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95494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138F33D-B43B-5951-8AF9-A7BEC226E2E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Compaign Against Dengue 30">
              <a:extLst>
                <a:ext uri="{FF2B5EF4-FFF2-40B4-BE49-F238E27FC236}">
                  <a16:creationId xmlns:a16="http://schemas.microsoft.com/office/drawing/2014/main" id="{ED8F20A9-898C-70E0-95DF-AB2BD3D2BD2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3FAE0C-A240-FED3-1531-0EC3B7F7EC94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547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1D83559-C0AE-A7A4-A70E-80F28D8A5EB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Compaign Against Dengue 31">
              <a:extLst>
                <a:ext uri="{FF2B5EF4-FFF2-40B4-BE49-F238E27FC236}">
                  <a16:creationId xmlns:a16="http://schemas.microsoft.com/office/drawing/2014/main" id="{1163F8BC-214B-7F7B-8716-BEDD8119688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7BE7034-4256-FD0F-D63F-4BF45F17679F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91959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2B6066-00F5-E171-BFD2-62C1E64FD96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Compaign Against Dengue 32">
              <a:extLst>
                <a:ext uri="{FF2B5EF4-FFF2-40B4-BE49-F238E27FC236}">
                  <a16:creationId xmlns:a16="http://schemas.microsoft.com/office/drawing/2014/main" id="{196FF47C-EF39-D24C-FFD0-F4652AD6F1D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C55B88C-3F77-D296-F067-E772D90309BC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81119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031A967-0BAE-FB20-4AA2-6F73B361888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Compaign Against Dengue 33">
              <a:extLst>
                <a:ext uri="{FF2B5EF4-FFF2-40B4-BE49-F238E27FC236}">
                  <a16:creationId xmlns:a16="http://schemas.microsoft.com/office/drawing/2014/main" id="{3EBC12BE-544D-9C4A-90C0-86B296AE904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0E5A7E-D505-84AA-5344-7886E5CB8486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9319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BC4BF93-8FD3-AB17-E1C7-04A006869F3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Compaign Against Dengue 34">
              <a:extLst>
                <a:ext uri="{FF2B5EF4-FFF2-40B4-BE49-F238E27FC236}">
                  <a16:creationId xmlns:a16="http://schemas.microsoft.com/office/drawing/2014/main" id="{7D916BE7-B540-70E7-5A8D-95D942A4963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3EE7AF5-2456-2720-7FDC-05F5780C6A9D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68090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674D809-80FD-19C3-98ED-B85748675A3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Compaign Against Dengue1">
              <a:extLst>
                <a:ext uri="{FF2B5EF4-FFF2-40B4-BE49-F238E27FC236}">
                  <a16:creationId xmlns:a16="http://schemas.microsoft.com/office/drawing/2014/main" id="{A5F79619-F980-18DF-9870-F6728109B65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31AC567-0C5B-C529-856F-3CA0753EC250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8243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2BBCC7-E9EB-712F-B07B-2E3C010D3ED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Compaign Against Dengue2">
              <a:extLst>
                <a:ext uri="{FF2B5EF4-FFF2-40B4-BE49-F238E27FC236}">
                  <a16:creationId xmlns:a16="http://schemas.microsoft.com/office/drawing/2014/main" id="{F6479469-19B7-CB86-E484-206EEF18800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361505-5D9A-C73F-BFB9-D69C67910CF7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32412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75F0055-7155-6567-C1BF-87FA4119C3F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Compaign Against Dengue3">
              <a:extLst>
                <a:ext uri="{FF2B5EF4-FFF2-40B4-BE49-F238E27FC236}">
                  <a16:creationId xmlns:a16="http://schemas.microsoft.com/office/drawing/2014/main" id="{ECD9085F-0213-9AA3-3BBA-ED718CB6B56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8BE9412-0998-7957-FBE4-4FB6EB9F5DB4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6102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C7D4FE9-4BAC-9D1B-1A84-63EAEE6075C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Compaign Against Dengue4">
              <a:extLst>
                <a:ext uri="{FF2B5EF4-FFF2-40B4-BE49-F238E27FC236}">
                  <a16:creationId xmlns:a16="http://schemas.microsoft.com/office/drawing/2014/main" id="{2105A615-F733-1D64-AB9E-113874E65AA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C6E2DEA-ABD0-D1B9-B822-9E7A3927453F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2978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B7B6FF-75D6-30BB-3AE9-CC09A4DDB93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BOR KPI'S PINDIGHEB1">
              <a:extLst>
                <a:ext uri="{FF2B5EF4-FFF2-40B4-BE49-F238E27FC236}">
                  <a16:creationId xmlns:a16="http://schemas.microsoft.com/office/drawing/2014/main" id="{59F49187-6EF9-58FE-F7A4-104E18276A2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83A334-B6CB-BFD6-7F4E-3064BF2D3EEB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850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4FD42F8-37EC-C419-97A4-3D5716641E7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Compaign Against Dengue5">
              <a:extLst>
                <a:ext uri="{FF2B5EF4-FFF2-40B4-BE49-F238E27FC236}">
                  <a16:creationId xmlns:a16="http://schemas.microsoft.com/office/drawing/2014/main" id="{7FBD170F-476F-C52F-D7C9-CC22A119DC2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1FACA07-5D4B-E177-99E0-179A4C1485BE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44412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611B80-F04F-E3DE-2F10-C7A7BDB31F9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Compaign Against Dengue6">
              <a:extLst>
                <a:ext uri="{FF2B5EF4-FFF2-40B4-BE49-F238E27FC236}">
                  <a16:creationId xmlns:a16="http://schemas.microsoft.com/office/drawing/2014/main" id="{65AD97BD-B9C6-C392-D273-D33CA4B2B8E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55110F-0B80-CC04-4822-44C514395769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CAMPAIGN Against Dengue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36634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D118277-202C-986C-0E67-5D79ABA5742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DRAIN CLEANING PG1">
              <a:extLst>
                <a:ext uri="{FF2B5EF4-FFF2-40B4-BE49-F238E27FC236}">
                  <a16:creationId xmlns:a16="http://schemas.microsoft.com/office/drawing/2014/main" id="{C2196812-E6FA-1101-2E8C-98CBEF90670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49224C-A40B-D48B-55E7-6025B726A4D4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DRAIN CLEANING 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7871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E913ED7-7F21-97DE-2F8C-63F5E8D574B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DRAIN CLEANING PG2">
              <a:extLst>
                <a:ext uri="{FF2B5EF4-FFF2-40B4-BE49-F238E27FC236}">
                  <a16:creationId xmlns:a16="http://schemas.microsoft.com/office/drawing/2014/main" id="{5A051F95-9E15-8454-3137-24A5975BFB2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A6E326-8B7F-311E-A343-9B46DE3A35F7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DRAIN CLEANING 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0131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3676730-AD67-01D4-0BFC-3549B1F2A61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DRAIN CLEANING PG3">
              <a:extLst>
                <a:ext uri="{FF2B5EF4-FFF2-40B4-BE49-F238E27FC236}">
                  <a16:creationId xmlns:a16="http://schemas.microsoft.com/office/drawing/2014/main" id="{6395D3BD-64EC-6066-F376-5B260E1AA2A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47E608-795F-BF2C-8186-DB07A56C5245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DRAIN CLEANING 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5047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DC29588-B640-6D1C-B043-310CD526E1A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DRAIN CLEANING PG4">
              <a:extLst>
                <a:ext uri="{FF2B5EF4-FFF2-40B4-BE49-F238E27FC236}">
                  <a16:creationId xmlns:a16="http://schemas.microsoft.com/office/drawing/2014/main" id="{39A83A73-8038-5736-DD35-4A5CEA450C2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026DAE8-892C-B5C9-EF29-786158C6B9F2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DRAIN CLEANING 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9086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01452E2-E500-3893-26FF-8FE3227439B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DRAIN CLEANING PG5">
              <a:extLst>
                <a:ext uri="{FF2B5EF4-FFF2-40B4-BE49-F238E27FC236}">
                  <a16:creationId xmlns:a16="http://schemas.microsoft.com/office/drawing/2014/main" id="{8B5FAAB5-E2D9-C7A8-B060-2F589178C3F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FE9BC34-8B58-59D5-6B3A-0E3A4F71C73F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DRAIN CLEANING 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51758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CCC2415-83EE-A0E0-8220-7B0B6B30D95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DRAIN CLEANING PG6">
              <a:extLst>
                <a:ext uri="{FF2B5EF4-FFF2-40B4-BE49-F238E27FC236}">
                  <a16:creationId xmlns:a16="http://schemas.microsoft.com/office/drawing/2014/main" id="{ABBAB49B-0222-2C1A-568C-4A7B0324859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2AE352-2FAA-6B30-B589-E81F3C064891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DRAIN CLEANING 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2519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568296E-73C4-A4EE-C8C5-2AC8836FDA4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HIGHWAY WORK PG1">
              <a:extLst>
                <a:ext uri="{FF2B5EF4-FFF2-40B4-BE49-F238E27FC236}">
                  <a16:creationId xmlns:a16="http://schemas.microsoft.com/office/drawing/2014/main" id="{C0305676-D80D-2989-8A09-A5C27868E90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62516A1-7D55-ECEA-66F8-D66F6EF31762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HIGHWAY WORK 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95866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5F2B575-E817-945B-DBE2-42F3CF1F669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HIGHWAY WORK PG2">
              <a:extLst>
                <a:ext uri="{FF2B5EF4-FFF2-40B4-BE49-F238E27FC236}">
                  <a16:creationId xmlns:a16="http://schemas.microsoft.com/office/drawing/2014/main" id="{27D11A78-CFBA-4AB5-3497-8860032AAB1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C648657-C14B-59E8-8286-7216BFD0346A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HIGHWAY WORK 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3021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DD87A7A-5F01-7E6C-D22A-E7FBB8240E1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BOR KPI'S PINDIGHEB2">
              <a:extLst>
                <a:ext uri="{FF2B5EF4-FFF2-40B4-BE49-F238E27FC236}">
                  <a16:creationId xmlns:a16="http://schemas.microsoft.com/office/drawing/2014/main" id="{B3C93590-AFE0-F8F2-FC2E-2820BF88433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F03CA5-17E0-8634-FC1F-5546A0310D4C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78395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79D0DC-B51A-EC8C-0791-F9428DE1D19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HIGHWAY WORK PG3">
              <a:extLst>
                <a:ext uri="{FF2B5EF4-FFF2-40B4-BE49-F238E27FC236}">
                  <a16:creationId xmlns:a16="http://schemas.microsoft.com/office/drawing/2014/main" id="{32951D39-D04D-2689-D47E-4392433AD5B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90DE80-819B-02A1-7DDD-0D301AB03E13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HIGHWAY WORK 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03431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81A4287-93E1-61BE-3B8B-BEC21B604FC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HIGHWAY WORK PG4">
              <a:extLst>
                <a:ext uri="{FF2B5EF4-FFF2-40B4-BE49-F238E27FC236}">
                  <a16:creationId xmlns:a16="http://schemas.microsoft.com/office/drawing/2014/main" id="{5A6B5CB5-5B2C-6E7C-47F2-2693DDA6A1F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55D788-5357-8EF2-F417-C7582750A209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HIGHWAY WORK 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20017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7450B1B-2B85-4CFD-74B9-5DD013CBED8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HIGHWAY WORK PG5">
              <a:extLst>
                <a:ext uri="{FF2B5EF4-FFF2-40B4-BE49-F238E27FC236}">
                  <a16:creationId xmlns:a16="http://schemas.microsoft.com/office/drawing/2014/main" id="{33420E75-7579-DAE9-8D91-464A087AB2E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C7E06D-B6E3-AB76-FD09-37282307D2A0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HIGHWAY WORK 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53402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A55F98B-88FE-62E1-6BC8-06716AE4640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HIGHWAY WORK PG6">
              <a:extLst>
                <a:ext uri="{FF2B5EF4-FFF2-40B4-BE49-F238E27FC236}">
                  <a16:creationId xmlns:a16="http://schemas.microsoft.com/office/drawing/2014/main" id="{EBFD89E8-092C-3F52-B789-D22DC140D5B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39E05F-3537-FE4F-D0F3-9DAEC0DBE2B7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HIGHWAY WORK 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02741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0AAB6-37BF-5552-C06F-1A0FBEADF65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HIGHWAY WORK PG7">
              <a:extLst>
                <a:ext uri="{FF2B5EF4-FFF2-40B4-BE49-F238E27FC236}">
                  <a16:creationId xmlns:a16="http://schemas.microsoft.com/office/drawing/2014/main" id="{B919B563-0B44-A4F0-D217-69FC331CA3F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AFC75E-9158-BF3C-EA45-CB8FD8B45736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HIGHWAY WORK 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67922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A62294D-C2BF-8166-FF45-9A435EFA45E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HIGHWAY WORK PG8">
              <a:extLst>
                <a:ext uri="{FF2B5EF4-FFF2-40B4-BE49-F238E27FC236}">
                  <a16:creationId xmlns:a16="http://schemas.microsoft.com/office/drawing/2014/main" id="{49FAD00E-2DD8-C033-7749-5CC2B6E51D5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030215-D4D3-8B08-3DED-F3F049EAC33F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HIGHWAY WORK 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53771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68DD4E3-CD12-8737-9B33-B7A0CC3F885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HIGHWAY WORK PG9">
              <a:extLst>
                <a:ext uri="{FF2B5EF4-FFF2-40B4-BE49-F238E27FC236}">
                  <a16:creationId xmlns:a16="http://schemas.microsoft.com/office/drawing/2014/main" id="{607BD37D-7AB1-83D1-67A7-7689F658EB1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F34572-F364-8B58-0023-F96F4A0AE693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HIGHWAY WORK 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22712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A234979-EF9D-189F-561A-CA63036B21B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PRICE CONTROL ACTIVITIES 1">
              <a:extLst>
                <a:ext uri="{FF2B5EF4-FFF2-40B4-BE49-F238E27FC236}">
                  <a16:creationId xmlns:a16="http://schemas.microsoft.com/office/drawing/2014/main" id="{B80B7EFE-2B77-5A08-24E9-D37316B347C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8C4B32-02D3-5F1D-CE2F-6557654F9CA7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PRICE CONTROL ACTIVITIES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8390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97FB81-EF37-A3F9-4A98-021B26362BE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PRICE CONTROL ACTIVITIES 2">
              <a:extLst>
                <a:ext uri="{FF2B5EF4-FFF2-40B4-BE49-F238E27FC236}">
                  <a16:creationId xmlns:a16="http://schemas.microsoft.com/office/drawing/2014/main" id="{0F5C6D32-3DF0-93EE-607A-27231C6D1C2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37E7EA-AA9D-637B-6CE6-EB4500F123BD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PRICE CONTROL ACTIVITIES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82928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3216423-E63C-9729-AEB6-FC74FACC3B4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PRICE CONTROL ACTIVITIES 3">
              <a:extLst>
                <a:ext uri="{FF2B5EF4-FFF2-40B4-BE49-F238E27FC236}">
                  <a16:creationId xmlns:a16="http://schemas.microsoft.com/office/drawing/2014/main" id="{4046F2A3-EBD0-2C3B-F2FE-C6E9F50C559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B5F1AE-BF12-9DAA-84F1-4124132DDD83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PRICE CONTROL ACTIVITIES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18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244788D-E3BF-F6FD-6F32-FFEFB6E471C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BOR KPI'S PINDIGHEB3">
              <a:extLst>
                <a:ext uri="{FF2B5EF4-FFF2-40B4-BE49-F238E27FC236}">
                  <a16:creationId xmlns:a16="http://schemas.microsoft.com/office/drawing/2014/main" id="{17839207-12B5-D64C-EF68-C7813CB5A39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4C8FF1-5AD1-763C-B3C2-2E81DE941CAB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BOR KPI'S PINDIGHEB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50067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A3E2D50-49BD-ED79-5EC3-5E69F655BE2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PRICE CONTROL ACTIVITIES 4">
              <a:extLst>
                <a:ext uri="{FF2B5EF4-FFF2-40B4-BE49-F238E27FC236}">
                  <a16:creationId xmlns:a16="http://schemas.microsoft.com/office/drawing/2014/main" id="{90095F4F-D240-606F-8C9F-A8240BDF115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42C299-870B-8C2C-4E3A-36BB238DAF6C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PRICE CONTROL ACTIVITIES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6011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E75E47A-9C5C-C62E-8469-479287BD37E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PRICE CONTROL ACTIVITIES 5">
              <a:extLst>
                <a:ext uri="{FF2B5EF4-FFF2-40B4-BE49-F238E27FC236}">
                  <a16:creationId xmlns:a16="http://schemas.microsoft.com/office/drawing/2014/main" id="{616C307F-EA9B-A553-E8F6-6C25F3D4785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E1E36F3-7372-AFD1-2DC4-9386A7E08B2C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PRICE CONTROL ACTIVITIES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33955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6F3ACB2-7FD2-AF70-A805-95D072F1F52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PRICE CONTROL ACTIVITIES 6">
              <a:extLst>
                <a:ext uri="{FF2B5EF4-FFF2-40B4-BE49-F238E27FC236}">
                  <a16:creationId xmlns:a16="http://schemas.microsoft.com/office/drawing/2014/main" id="{C45C39D5-91E7-054E-02E4-BC48FDAF1A5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01969F-14CE-68C9-CE11-BA44526A5D00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PRICE CONTROL ACTIVITIES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95433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8D69B3B-5CC1-914C-58C3-E86106A474F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PRICE CONTROL ACTIVITIES 7">
              <a:extLst>
                <a:ext uri="{FF2B5EF4-FFF2-40B4-BE49-F238E27FC236}">
                  <a16:creationId xmlns:a16="http://schemas.microsoft.com/office/drawing/2014/main" id="{613EBC10-BE66-87D5-0E49-CC2660B5D79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BA6F7B-1738-FB07-EBED-E523B446DCA5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PRICE CONTROL ACTIVITIES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97781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648597E-1CB1-0B0E-DF58-11182CE4136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PRICE CONTROL ACTIVITIES 8">
              <a:extLst>
                <a:ext uri="{FF2B5EF4-FFF2-40B4-BE49-F238E27FC236}">
                  <a16:creationId xmlns:a16="http://schemas.microsoft.com/office/drawing/2014/main" id="{D230AD8B-C390-7324-FB14-5D347DFBA41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0278116-C889-2BE8-2E7D-0432750DA2CD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PRICE CONTROL ACTIVITIES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1157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0309945-0C3D-BC08-36EA-253E1BFC588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PRICE CONTROL ACTIVITIES 9">
              <a:extLst>
                <a:ext uri="{FF2B5EF4-FFF2-40B4-BE49-F238E27FC236}">
                  <a16:creationId xmlns:a16="http://schemas.microsoft.com/office/drawing/2014/main" id="{B1E983BD-6223-776F-EA92-F4D3CF83760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EEFDBB-CD30-41A8-6C93-1DCB477254BE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PRICE CONTROL ACTIVITIES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90319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FCDBA8-E30B-CF5C-FF04-A5858FC0DFE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PRICE CONTROL ACTIVITIES 10">
              <a:extLst>
                <a:ext uri="{FF2B5EF4-FFF2-40B4-BE49-F238E27FC236}">
                  <a16:creationId xmlns:a16="http://schemas.microsoft.com/office/drawing/2014/main" id="{3621283D-AA70-DADC-D9F8-7351007F0FD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117429-3607-DC63-A537-9098655C2817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PRICE CONTROL ACTIVITIES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77793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4FA138B-9FBA-FBE6-6E5A-3CD2483FE76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038600" y="685800"/>
            <a:ext cx="4114800" cy="5867400"/>
            <a:chOff x="4038600" y="685800"/>
            <a:chExt cx="4114800" cy="5867400"/>
          </a:xfrm>
        </p:grpSpPr>
        <p:pic>
          <p:nvPicPr>
            <p:cNvPr id="3" name="Picture 2" descr="PRICE CONTROL ACTIVITIES 11">
              <a:extLst>
                <a:ext uri="{FF2B5EF4-FFF2-40B4-BE49-F238E27FC236}">
                  <a16:creationId xmlns:a16="http://schemas.microsoft.com/office/drawing/2014/main" id="{71837D6F-0136-5682-AEDC-A59F0CE98D1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685800"/>
              <a:ext cx="41148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03FAD0-6558-97EA-E24E-5E99B1861D39}"/>
                </a:ext>
              </a:extLst>
            </p:cNvPr>
            <p:cNvSpPr/>
            <p:nvPr/>
          </p:nvSpPr>
          <p:spPr>
            <a:xfrm>
              <a:off x="4038600" y="621030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PRICE CONTROL ACTIVITIES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8003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227E4B2-DB98-8095-5923-22932F8B482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PRICE CONTROL ACTIVITIES 12">
              <a:extLst>
                <a:ext uri="{FF2B5EF4-FFF2-40B4-BE49-F238E27FC236}">
                  <a16:creationId xmlns:a16="http://schemas.microsoft.com/office/drawing/2014/main" id="{87E9CA7C-EB31-5B54-F7D7-D1E74BF768B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2A62D66-AAAB-7D9E-044C-15CB615E4EB5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PRICE CONTROL ACTIVITIES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6296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55E054-3377-1F1F-0942-170C91695E4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438400" y="685800"/>
            <a:ext cx="7315200" cy="5867400"/>
            <a:chOff x="2438400" y="685800"/>
            <a:chExt cx="7315200" cy="5867400"/>
          </a:xfrm>
        </p:grpSpPr>
        <p:pic>
          <p:nvPicPr>
            <p:cNvPr id="3" name="Picture 2" descr="PRICE CONTROL ACTIVITIES 13">
              <a:extLst>
                <a:ext uri="{FF2B5EF4-FFF2-40B4-BE49-F238E27FC236}">
                  <a16:creationId xmlns:a16="http://schemas.microsoft.com/office/drawing/2014/main" id="{CBADD65D-49DC-5487-09D9-80C3210808D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685800"/>
              <a:ext cx="7315200" cy="548640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A33D7F2-0CC1-4A05-C025-385B514CF00F}"/>
                </a:ext>
              </a:extLst>
            </p:cNvPr>
            <p:cNvSpPr/>
            <p:nvPr/>
          </p:nvSpPr>
          <p:spPr>
            <a:xfrm>
              <a:off x="2438400" y="6210300"/>
              <a:ext cx="7315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PRICE CONTROL ACTIVITIES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50077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271</TotalTime>
  <Words>696</Words>
  <Application>Microsoft Office PowerPoint</Application>
  <PresentationFormat>Widescreen</PresentationFormat>
  <Paragraphs>210</Paragraphs>
  <Slides>122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7" baseType="lpstr">
      <vt:lpstr>Jameel Noori Nastaleeq</vt:lpstr>
      <vt:lpstr>Rockwell</vt:lpstr>
      <vt:lpstr>Rockwell Condensed</vt:lpstr>
      <vt:lpstr>Wingdings</vt:lpstr>
      <vt:lpstr>Wood Type</vt:lpstr>
      <vt:lpstr>KPI’S for Assistant commissioner tehsil pINdigheb</vt:lpstr>
      <vt:lpstr> KPI’S for tehsildar tehsil pINdigheb Mehar Afzal haraj </vt:lpstr>
      <vt:lpstr>   KPI’S for naib tehsildar tehsil pINdigheb Hayat khan nto   </vt:lpstr>
      <vt:lpstr>   KPI’S for naib tehsildar tehsil pINdigheb Uzair khan nto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♌</dc:creator>
  <cp:lastModifiedBy>♌</cp:lastModifiedBy>
  <cp:revision>25</cp:revision>
  <dcterms:created xsi:type="dcterms:W3CDTF">2024-09-18T05:27:58Z</dcterms:created>
  <dcterms:modified xsi:type="dcterms:W3CDTF">2024-10-09T12:09:14Z</dcterms:modified>
</cp:coreProperties>
</file>